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Comforta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jYhiBOWuGzwZ2MvP7pnlSFIeVp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-bold.fntdata"/><Relationship Id="rId16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35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3.png"/><Relationship Id="rId4" Type="http://schemas.openxmlformats.org/officeDocument/2006/relationships/image" Target="../media/image20.png"/><Relationship Id="rId5" Type="http://schemas.openxmlformats.org/officeDocument/2006/relationships/image" Target="../media/image46.png"/><Relationship Id="rId6" Type="http://schemas.openxmlformats.org/officeDocument/2006/relationships/image" Target="../media/image4.gif"/><Relationship Id="rId7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14.png"/><Relationship Id="rId5" Type="http://schemas.openxmlformats.org/officeDocument/2006/relationships/image" Target="../media/image39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5" Type="http://schemas.openxmlformats.org/officeDocument/2006/relationships/image" Target="../media/image28.png"/><Relationship Id="rId14" Type="http://schemas.openxmlformats.org/officeDocument/2006/relationships/image" Target="../media/image24.png"/><Relationship Id="rId17" Type="http://schemas.openxmlformats.org/officeDocument/2006/relationships/image" Target="../media/image30.png"/><Relationship Id="rId16" Type="http://schemas.openxmlformats.org/officeDocument/2006/relationships/image" Target="../media/image25.png"/><Relationship Id="rId5" Type="http://schemas.openxmlformats.org/officeDocument/2006/relationships/image" Target="../media/image17.gif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Relationship Id="rId4" Type="http://schemas.openxmlformats.org/officeDocument/2006/relationships/image" Target="../media/image31.png"/><Relationship Id="rId5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0" y="-21436"/>
            <a:ext cx="18364202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4263593" y="6844269"/>
            <a:ext cx="9837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rgbClr val="FFFFFF"/>
                </a:solidFill>
              </a:rPr>
              <a:t>BezZevsovi</a:t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>
            <a:off x="0" y="0"/>
            <a:ext cx="4592129" cy="517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78598" t="50780"/>
          <a:stretch/>
        </p:blipFill>
        <p:spPr>
          <a:xfrm>
            <a:off x="0" y="5996273"/>
            <a:ext cx="3316863" cy="42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70742" r="2763" t="54780"/>
          <a:stretch/>
        </p:blipFill>
        <p:spPr>
          <a:xfrm>
            <a:off x="14258250" y="6383118"/>
            <a:ext cx="4105953" cy="394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7">
            <a:alphaModFix/>
          </a:blip>
          <a:srcRect b="54779" l="61157" r="0" t="1"/>
          <a:stretch/>
        </p:blipFill>
        <p:spPr>
          <a:xfrm>
            <a:off x="12344400" y="-4761"/>
            <a:ext cx="6019800" cy="394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8">
            <a:alphaModFix/>
          </a:blip>
          <a:srcRect b="0" l="34821" r="34581" t="85055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9">
            <a:alphaModFix/>
          </a:blip>
          <a:srcRect b="36552" l="0" r="0" t="0"/>
          <a:stretch/>
        </p:blipFill>
        <p:spPr>
          <a:xfrm>
            <a:off x="3421325" y="225278"/>
            <a:ext cx="11445350" cy="44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4486950" y="4505425"/>
            <a:ext cx="93903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HR-buddy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 txBox="1"/>
          <p:nvPr/>
        </p:nvSpPr>
        <p:spPr>
          <a:xfrm>
            <a:off x="3338438" y="3121025"/>
            <a:ext cx="11611124" cy="38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Благодарим ви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 вниманието!</a:t>
            </a:r>
            <a:endParaRPr/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0"/>
          <p:cNvPicPr preferRelativeResize="0"/>
          <p:nvPr/>
        </p:nvPicPr>
        <p:blipFill rotWithShape="1">
          <a:blip r:embed="rId4">
            <a:alphaModFix/>
          </a:blip>
          <a:srcRect b="40663" l="491" r="69877" t="0"/>
          <a:stretch/>
        </p:blipFill>
        <p:spPr>
          <a:xfrm flipH="1" rot="-5400000">
            <a:off x="439754" y="-432722"/>
            <a:ext cx="5128846" cy="600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5">
            <a:alphaModFix/>
          </a:blip>
          <a:srcRect b="0" l="34821" r="34581" t="85055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761"/>
            <a:ext cx="183642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3289042" y="457200"/>
            <a:ext cx="11709917" cy="313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Проблем и </a:t>
            </a:r>
            <a:endParaRPr/>
          </a:p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настоящи решения</a:t>
            </a:r>
            <a:endParaRPr/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0" l="0" r="72755" t="0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5">
            <a:alphaModFix/>
          </a:blip>
          <a:srcRect b="0" l="67220" r="0" t="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9924" y="3992075"/>
            <a:ext cx="3964424" cy="51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5962" y="3586533"/>
            <a:ext cx="7640638" cy="595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0"/>
            <a:ext cx="18288003" cy="102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3975" y="2947125"/>
            <a:ext cx="6597450" cy="65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15492822" y="7483709"/>
            <a:ext cx="2795178" cy="3090018"/>
          </a:xfrm>
          <a:custGeom>
            <a:rect b="b" l="l" r="r" t="t"/>
            <a:pathLst>
              <a:path extrusionOk="0" h="3090018" w="2795178">
                <a:moveTo>
                  <a:pt x="0" y="0"/>
                </a:moveTo>
                <a:lnTo>
                  <a:pt x="2795178" y="0"/>
                </a:lnTo>
                <a:lnTo>
                  <a:pt x="2795178" y="3090017"/>
                </a:lnTo>
                <a:lnTo>
                  <a:pt x="0" y="3090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 txBox="1"/>
          <p:nvPr/>
        </p:nvSpPr>
        <p:spPr>
          <a:xfrm>
            <a:off x="4557296" y="626248"/>
            <a:ext cx="9173409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Цел на проекта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3666150" y="2887200"/>
            <a:ext cx="109557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</a:rPr>
              <a:t>„Хакни“ финансовото бъдеще на своята компания</a:t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6">
            <a:alphaModFix/>
          </a:blip>
          <a:srcRect b="0" l="0" r="64129" t="33936"/>
          <a:stretch/>
        </p:blipFill>
        <p:spPr>
          <a:xfrm>
            <a:off x="-146675" y="4287254"/>
            <a:ext cx="5791203" cy="599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7">
            <a:alphaModFix/>
          </a:blip>
          <a:srcRect b="48398" l="53843" r="0" t="0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3999964" y="1196021"/>
            <a:ext cx="10288072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Вашето решение</a:t>
            </a:r>
            <a:endParaRPr b="1" i="0" sz="9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55242" t="28161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5">
            <a:alphaModFix/>
          </a:blip>
          <a:srcRect b="41209" l="58702" r="0" t="0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6">
            <a:alphaModFix/>
          </a:blip>
          <a:srcRect b="0" l="46660" r="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6375" y="3104425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9050" y="2061550"/>
            <a:ext cx="6008975" cy="61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2541389" y="969671"/>
            <a:ext cx="13205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Как работи проектът?</a:t>
            </a:r>
            <a:endParaRPr/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 b="0" l="0" r="61140" t="35288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5">
            <a:alphaModFix/>
          </a:blip>
          <a:srcRect b="0" l="52844" r="0" t="50047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2250" y="2503188"/>
            <a:ext cx="5580100" cy="55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/>
          <p:nvPr/>
        </p:nvSpPr>
        <p:spPr>
          <a:xfrm>
            <a:off x="3291229" y="2494287"/>
            <a:ext cx="4733345" cy="5597905"/>
          </a:xfrm>
          <a:custGeom>
            <a:rect b="b" l="l" r="r" t="t"/>
            <a:pathLst>
              <a:path extrusionOk="0" h="5597905" w="4733345">
                <a:moveTo>
                  <a:pt x="0" y="0"/>
                </a:moveTo>
                <a:lnTo>
                  <a:pt x="4733344" y="0"/>
                </a:lnTo>
                <a:lnTo>
                  <a:pt x="4733344" y="5597905"/>
                </a:lnTo>
                <a:lnTo>
                  <a:pt x="0" y="5597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0" y="-3425"/>
            <a:ext cx="18288000" cy="10293858"/>
          </a:xfrm>
          <a:custGeom>
            <a:rect b="b" l="l" r="r" t="t"/>
            <a:pathLst>
              <a:path extrusionOk="0" h="11437620" w="1828800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7"/>
          <p:cNvSpPr txBox="1"/>
          <p:nvPr/>
        </p:nvSpPr>
        <p:spPr>
          <a:xfrm>
            <a:off x="962400" y="129400"/>
            <a:ext cx="163632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99">
                <a:solidFill>
                  <a:srgbClr val="FFFFFF"/>
                </a:solidFill>
              </a:rPr>
              <a:t>Архитектура</a:t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4580675" y="2227499"/>
            <a:ext cx="2159185" cy="2942082"/>
          </a:xfrm>
          <a:custGeom>
            <a:rect b="b" l="l" r="r" t="t"/>
            <a:pathLst>
              <a:path extrusionOk="0"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7"/>
          <p:cNvSpPr/>
          <p:nvPr/>
        </p:nvSpPr>
        <p:spPr>
          <a:xfrm>
            <a:off x="3255575" y="6135025"/>
            <a:ext cx="2159185" cy="3168396"/>
          </a:xfrm>
          <a:custGeom>
            <a:rect b="b" l="l" r="r" t="t"/>
            <a:pathLst>
              <a:path extrusionOk="0"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7"/>
          <p:cNvSpPr/>
          <p:nvPr/>
        </p:nvSpPr>
        <p:spPr>
          <a:xfrm>
            <a:off x="14700200" y="2138437"/>
            <a:ext cx="2159185" cy="3034665"/>
          </a:xfrm>
          <a:custGeom>
            <a:rect b="b" l="l" r="r" t="t"/>
            <a:pathLst>
              <a:path extrusionOk="0"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9" name="Google Shape;14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035342" y="8863377"/>
            <a:ext cx="3240286" cy="15553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13097075" y="6348900"/>
            <a:ext cx="2159185" cy="3168396"/>
          </a:xfrm>
          <a:custGeom>
            <a:rect b="b" l="l" r="r" t="t"/>
            <a:pathLst>
              <a:path extrusionOk="0"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1" name="Google Shape;151;p7"/>
          <p:cNvPicPr preferRelativeResize="0"/>
          <p:nvPr/>
        </p:nvPicPr>
        <p:blipFill rotWithShape="1">
          <a:blip r:embed="rId6">
            <a:alphaModFix/>
          </a:blip>
          <a:srcRect b="28279" l="28548" r="23423" t="0"/>
          <a:stretch/>
        </p:blipFill>
        <p:spPr>
          <a:xfrm>
            <a:off x="8194590" y="6354088"/>
            <a:ext cx="2018698" cy="1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35698" y="1011025"/>
            <a:ext cx="2543550" cy="1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8">
            <a:alphaModFix/>
          </a:blip>
          <a:srcRect b="21474" l="6955" r="64814" t="32501"/>
          <a:stretch/>
        </p:blipFill>
        <p:spPr>
          <a:xfrm>
            <a:off x="13200750" y="2813638"/>
            <a:ext cx="2159175" cy="20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9">
            <a:alphaModFix/>
          </a:blip>
          <a:srcRect b="23011" l="0" r="0" t="0"/>
          <a:stretch/>
        </p:blipFill>
        <p:spPr>
          <a:xfrm>
            <a:off x="14227888" y="4471413"/>
            <a:ext cx="3103800" cy="134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9">
            <a:alphaModFix/>
          </a:blip>
          <a:srcRect b="23011" l="0" r="0" t="0"/>
          <a:stretch/>
        </p:blipFill>
        <p:spPr>
          <a:xfrm>
            <a:off x="4580675" y="4187560"/>
            <a:ext cx="3240300" cy="140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2150" y="1936850"/>
            <a:ext cx="1398300" cy="13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55577" y="2479737"/>
            <a:ext cx="1282849" cy="23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28100" y="6033650"/>
            <a:ext cx="1398300" cy="13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72000" y="8527556"/>
            <a:ext cx="1398300" cy="12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14750" y="6806818"/>
            <a:ext cx="1282850" cy="790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9">
            <a:alphaModFix/>
          </a:blip>
          <a:srcRect b="23011" l="0" r="0" t="0"/>
          <a:stretch/>
        </p:blipFill>
        <p:spPr>
          <a:xfrm>
            <a:off x="13755575" y="8362163"/>
            <a:ext cx="3103800" cy="134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308525" y="6348888"/>
            <a:ext cx="1244500" cy="12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141772" y="2985625"/>
            <a:ext cx="886749" cy="88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313997" y="8590875"/>
            <a:ext cx="886749" cy="886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7"/>
          <p:cNvCxnSpPr>
            <a:endCxn id="153" idx="1"/>
          </p:cNvCxnSpPr>
          <p:nvPr/>
        </p:nvCxnSpPr>
        <p:spPr>
          <a:xfrm flipH="1" rot="10800000">
            <a:off x="7404150" y="3848237"/>
            <a:ext cx="5796600" cy="4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7"/>
          <p:cNvCxnSpPr>
            <a:endCxn id="160" idx="1"/>
          </p:cNvCxnSpPr>
          <p:nvPr/>
        </p:nvCxnSpPr>
        <p:spPr>
          <a:xfrm flipH="1">
            <a:off x="5414750" y="5607734"/>
            <a:ext cx="684600" cy="159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7"/>
          <p:cNvCxnSpPr>
            <a:endCxn id="162" idx="2"/>
          </p:cNvCxnSpPr>
          <p:nvPr/>
        </p:nvCxnSpPr>
        <p:spPr>
          <a:xfrm>
            <a:off x="7275775" y="4901788"/>
            <a:ext cx="5655000" cy="2691600"/>
          </a:xfrm>
          <a:prstGeom prst="straightConnector1">
            <a:avLst/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2325" y="1117950"/>
            <a:ext cx="1695700" cy="16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7"/>
          <p:cNvCxnSpPr/>
          <p:nvPr/>
        </p:nvCxnSpPr>
        <p:spPr>
          <a:xfrm>
            <a:off x="2527900" y="2125825"/>
            <a:ext cx="2801700" cy="213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2050903">
            <a:off x="15727644" y="9072902"/>
            <a:ext cx="3240287" cy="1555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6"/>
          <p:cNvSpPr txBox="1"/>
          <p:nvPr/>
        </p:nvSpPr>
        <p:spPr>
          <a:xfrm>
            <a:off x="6459855" y="2300950"/>
            <a:ext cx="5368290" cy="2581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6545736" y="4511749"/>
            <a:ext cx="5488700" cy="5488700"/>
          </a:xfrm>
          <a:custGeom>
            <a:rect b="b" l="l" r="r" t="t"/>
            <a:pathLst>
              <a:path extrusionOk="0" h="5488700" w="548870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8" name="Google Shape;178;p6"/>
          <p:cNvPicPr preferRelativeResize="0"/>
          <p:nvPr/>
        </p:nvPicPr>
        <p:blipFill rotWithShape="1">
          <a:blip r:embed="rId5">
            <a:alphaModFix/>
          </a:blip>
          <a:srcRect b="68518" l="0" r="0" t="0"/>
          <a:stretch/>
        </p:blipFill>
        <p:spPr>
          <a:xfrm>
            <a:off x="-2" y="-1"/>
            <a:ext cx="18288001" cy="32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8"/>
          <p:cNvCxnSpPr/>
          <p:nvPr/>
        </p:nvCxnSpPr>
        <p:spPr>
          <a:xfrm>
            <a:off x="1028700" y="6112032"/>
            <a:ext cx="16230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85" name="Google Shape;185;p8"/>
          <p:cNvSpPr/>
          <p:nvPr/>
        </p:nvSpPr>
        <p:spPr>
          <a:xfrm>
            <a:off x="5612375" y="4803694"/>
            <a:ext cx="2616676" cy="2616676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8"/>
          <p:cNvSpPr/>
          <p:nvPr/>
        </p:nvSpPr>
        <p:spPr>
          <a:xfrm>
            <a:off x="882487" y="4660098"/>
            <a:ext cx="2616676" cy="2616676"/>
          </a:xfrm>
          <a:custGeom>
            <a:rect b="b" l="l" r="r" t="t"/>
            <a:pathLst>
              <a:path extrusionOk="0" h="2616676" w="2616676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8"/>
          <p:cNvSpPr/>
          <p:nvPr/>
        </p:nvSpPr>
        <p:spPr>
          <a:xfrm>
            <a:off x="10342264" y="4886635"/>
            <a:ext cx="2450794" cy="2450794"/>
          </a:xfrm>
          <a:custGeom>
            <a:rect b="b" l="l" r="r" t="t"/>
            <a:pathLst>
              <a:path extrusionOk="0" h="2450794" w="2450794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8"/>
          <p:cNvSpPr/>
          <p:nvPr/>
        </p:nvSpPr>
        <p:spPr>
          <a:xfrm>
            <a:off x="14172127" y="4171871"/>
            <a:ext cx="3452535" cy="3452535"/>
          </a:xfrm>
          <a:custGeom>
            <a:rect b="b" l="l" r="r" t="t"/>
            <a:pathLst>
              <a:path extrusionOk="0" h="3452535" w="3452535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8"/>
          <p:cNvSpPr txBox="1"/>
          <p:nvPr/>
        </p:nvSpPr>
        <p:spPr>
          <a:xfrm>
            <a:off x="3392150" y="838200"/>
            <a:ext cx="11636216" cy="1708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Процес на работа</a:t>
            </a:r>
            <a:endParaRPr/>
          </a:p>
        </p:txBody>
      </p:sp>
      <p:sp>
        <p:nvSpPr>
          <p:cNvPr id="190" name="Google Shape;190;p8"/>
          <p:cNvSpPr txBox="1"/>
          <p:nvPr/>
        </p:nvSpPr>
        <p:spPr>
          <a:xfrm>
            <a:off x="604215" y="7219624"/>
            <a:ext cx="3173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77">
                <a:solidFill>
                  <a:srgbClr val="FFFFFF"/>
                </a:solidFill>
              </a:rPr>
              <a:t>Идея</a:t>
            </a:r>
            <a:endParaRPr sz="4277"/>
          </a:p>
        </p:txBody>
      </p:sp>
      <p:sp>
        <p:nvSpPr>
          <p:cNvPr id="191" name="Google Shape;191;p8"/>
          <p:cNvSpPr txBox="1"/>
          <p:nvPr/>
        </p:nvSpPr>
        <p:spPr>
          <a:xfrm>
            <a:off x="5334103" y="4038376"/>
            <a:ext cx="3173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77">
                <a:solidFill>
                  <a:srgbClr val="FFFFFF"/>
                </a:solidFill>
              </a:rPr>
              <a:t>Разпределяне</a:t>
            </a:r>
            <a:endParaRPr sz="2500"/>
          </a:p>
        </p:txBody>
      </p:sp>
      <p:sp>
        <p:nvSpPr>
          <p:cNvPr id="192" name="Google Shape;192;p8"/>
          <p:cNvSpPr txBox="1"/>
          <p:nvPr/>
        </p:nvSpPr>
        <p:spPr>
          <a:xfrm>
            <a:off x="9981050" y="7363220"/>
            <a:ext cx="31731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77">
                <a:solidFill>
                  <a:srgbClr val="FFFFFF"/>
                </a:solidFill>
              </a:rPr>
              <a:t>Разработка</a:t>
            </a:r>
            <a:endParaRPr sz="3977"/>
          </a:p>
        </p:txBody>
      </p:sp>
      <p:sp>
        <p:nvSpPr>
          <p:cNvPr id="193" name="Google Shape;193;p8"/>
          <p:cNvSpPr txBox="1"/>
          <p:nvPr/>
        </p:nvSpPr>
        <p:spPr>
          <a:xfrm>
            <a:off x="13483900" y="3621375"/>
            <a:ext cx="4611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77">
                <a:solidFill>
                  <a:srgbClr val="FFFFFF"/>
                </a:solidFill>
              </a:rPr>
              <a:t>Деплоймънт</a:t>
            </a:r>
            <a:endParaRPr sz="2300"/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8">
            <a:alphaModFix/>
          </a:blip>
          <a:srcRect b="32457" l="0" r="54271" t="0"/>
          <a:stretch/>
        </p:blipFill>
        <p:spPr>
          <a:xfrm>
            <a:off x="0" y="0"/>
            <a:ext cx="8016076" cy="665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3800"/>
            <a:ext cx="18288003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 txBox="1"/>
          <p:nvPr/>
        </p:nvSpPr>
        <p:spPr>
          <a:xfrm>
            <a:off x="1341957" y="986030"/>
            <a:ext cx="13634558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Вашето преживяване</a:t>
            </a:r>
            <a:endParaRPr b="1" i="0" sz="9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 b="0" l="0" r="59474" t="42455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51269">
            <a:off x="3203624" y="2709726"/>
            <a:ext cx="3885324" cy="691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21881">
            <a:off x="12220050" y="3284225"/>
            <a:ext cx="3052624" cy="543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61752">
            <a:off x="9493925" y="4612475"/>
            <a:ext cx="3192299" cy="424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68493">
            <a:off x="6189400" y="4531050"/>
            <a:ext cx="3520733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82670" y="2623870"/>
            <a:ext cx="3296750" cy="24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